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6" r:id="rId3"/>
    <p:sldId id="257" r:id="rId4"/>
    <p:sldId id="299" r:id="rId5"/>
    <p:sldId id="302" r:id="rId6"/>
    <p:sldId id="331" r:id="rId7"/>
    <p:sldId id="314" r:id="rId8"/>
    <p:sldId id="309" r:id="rId9"/>
    <p:sldId id="329" r:id="rId10"/>
    <p:sldId id="339" r:id="rId11"/>
    <p:sldId id="328" r:id="rId12"/>
    <p:sldId id="335" r:id="rId13"/>
    <p:sldId id="340" r:id="rId14"/>
    <p:sldId id="330" r:id="rId15"/>
    <p:sldId id="325" r:id="rId16"/>
    <p:sldId id="317" r:id="rId17"/>
    <p:sldId id="318" r:id="rId18"/>
    <p:sldId id="319" r:id="rId19"/>
    <p:sldId id="320" r:id="rId20"/>
    <p:sldId id="313" r:id="rId21"/>
    <p:sldId id="316" r:id="rId22"/>
    <p:sldId id="311" r:id="rId23"/>
    <p:sldId id="271" r:id="rId24"/>
    <p:sldId id="334" r:id="rId25"/>
    <p:sldId id="338" r:id="rId26"/>
    <p:sldId id="336" r:id="rId27"/>
    <p:sldId id="33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89913" autoAdjust="0"/>
  </p:normalViewPr>
  <p:slideViewPr>
    <p:cSldViewPr>
      <p:cViewPr>
        <p:scale>
          <a:sx n="100" d="100"/>
          <a:sy n="100" d="100"/>
        </p:scale>
        <p:origin x="848" y="728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26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g"/><Relationship Id="rId15" Type="http://schemas.openxmlformats.org/officeDocument/2006/relationships/image" Target="../media/image3.png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jpeg"/><Relationship Id="rId5" Type="http://schemas.openxmlformats.org/officeDocument/2006/relationships/image" Target="../media/image91.jpg"/><Relationship Id="rId6" Type="http://schemas.openxmlformats.org/officeDocument/2006/relationships/image" Target="../media/image92.jpg"/><Relationship Id="rId7" Type="http://schemas.openxmlformats.org/officeDocument/2006/relationships/image" Target="../media/image93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6.jpeg"/><Relationship Id="rId7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02.jpg"/><Relationship Id="rId13" Type="http://schemas.openxmlformats.org/officeDocument/2006/relationships/image" Target="../media/image72.png"/><Relationship Id="rId14" Type="http://schemas.openxmlformats.org/officeDocument/2006/relationships/image" Target="../media/image18.png"/><Relationship Id="rId1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Relationship Id="rId4" Type="http://schemas.openxmlformats.org/officeDocument/2006/relationships/image" Target="../media/image9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96.jpe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jpe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jpe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926800" cy="520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447800"/>
            <a:ext cx="2358000" cy="4052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00" y="2027008"/>
            <a:ext cx="2361600" cy="4046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00" y="2514600"/>
            <a:ext cx="2361600" cy="40465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6209" y="551801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 in/up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2000" y="1617458"/>
            <a:ext cx="12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Sliding view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07514" y="1990128"/>
            <a:ext cx="11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1" y="1371600"/>
            <a:ext cx="2514600" cy="4809499"/>
          </a:xfrm>
          <a:prstGeom prst="rect">
            <a:avLst/>
          </a:prstGeom>
        </p:spPr>
      </p:pic>
      <p:sp>
        <p:nvSpPr>
          <p:cNvPr id="6" name="Arrow: Right 10"/>
          <p:cNvSpPr/>
          <p:nvPr/>
        </p:nvSpPr>
        <p:spPr>
          <a:xfrm>
            <a:off x="3695700" y="175260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1333500"/>
            <a:ext cx="2358000" cy="4054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647256"/>
            <a:ext cx="2358000" cy="4042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01" y="1939687"/>
            <a:ext cx="2358000" cy="4038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01" y="2246095"/>
            <a:ext cx="2358000" cy="40404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1175" y="6297650"/>
            <a:ext cx="170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OCR recognition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76081" y="5295420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gathered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38867" y="1333500"/>
            <a:ext cx="90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tag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80977" y="1564302"/>
            <a:ext cx="161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Select category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05301" y="1891268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320800"/>
            <a:ext cx="2358000" cy="405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00" y="2528654"/>
            <a:ext cx="2358000" cy="4020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20800"/>
            <a:ext cx="2358000" cy="402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515954"/>
            <a:ext cx="2358000" cy="40567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827" y="534146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Receipts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90321" y="2146622"/>
            <a:ext cx="84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Synced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48536" y="5406962"/>
            <a:ext cx="6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67742" y="2159322"/>
            <a:ext cx="13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Filter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2358000" cy="4023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47800"/>
            <a:ext cx="2358000" cy="4053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2482"/>
            <a:ext cx="2358000" cy="4038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358000" cy="405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" y="547258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click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06455" y="1992868"/>
            <a:ext cx="79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Delete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49763" y="550109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Click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53924" y="1738389"/>
            <a:ext cx="6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View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34800" y="2221468"/>
            <a:ext cx="87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3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24000"/>
            <a:ext cx="8417573" cy="50292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01" y="1524000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37" y="1456516"/>
            <a:ext cx="4577461" cy="468075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42" y="3089268"/>
            <a:ext cx="2262158" cy="30480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56516"/>
            <a:ext cx="2177692" cy="31635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pic>
        <p:nvPicPr>
          <p:cNvPr id="5122" name="Picture 2" descr="http://icons.iconarchive.com/icons/designbolts/free-multimedia/1024/Photo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4" y="4773127"/>
            <a:ext cx="551592" cy="551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iconsdb.com/icons/preview/gray/price-tag-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61" y="4773126"/>
            <a:ext cx="567939" cy="560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 rot="10800000">
            <a:off x="3250835" y="2289457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990600" y="1985538"/>
            <a:ext cx="1447800" cy="218619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007151" cy="2971801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90" y="1447800"/>
            <a:ext cx="250681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85" y="1447800"/>
            <a:ext cx="2502820" cy="521299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762026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762026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3296970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190854"/>
            <a:ext cx="3276600" cy="3438546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6" y="1600140"/>
            <a:ext cx="4803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defined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Track using data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883438"/>
            <a:ext cx="1087571" cy="74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(screenshots)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21" y="1524000"/>
            <a:ext cx="5256479" cy="506221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371403"/>
            <a:ext cx="2589028" cy="235355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059680"/>
            <a:ext cx="2057400" cy="164592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940041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059" y="5562600"/>
            <a:ext cx="1784941" cy="11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Imp./Exp. with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item(s)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113410"/>
            <a:ext cx="18288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5496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works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480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9600" dirty="0"/>
              <a:t>Thank you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for </a:t>
            </a:r>
          </a:p>
          <a:p>
            <a:pPr algn="ctr">
              <a:lnSpc>
                <a:spcPct val="100000"/>
              </a:lnSpc>
            </a:pPr>
            <a:r>
              <a:rPr lang="en-US" dirty="0"/>
              <a:t>your attention!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561" y="6384927"/>
            <a:ext cx="26961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/>
              </a:rPr>
              <a:t>Receipt Keeper</a:t>
            </a:r>
          </a:p>
        </p:txBody>
      </p:sp>
    </p:spTree>
    <p:extLst>
      <p:ext uri="{BB962C8B-B14F-4D97-AF65-F5344CB8AC3E}">
        <p14:creationId xmlns:p14="http://schemas.microsoft.com/office/powerpoint/2010/main" val="15078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0746"/>
            <a:ext cx="7503222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Diagrams </a:t>
            </a:r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(Details)</a:t>
            </a:r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7772400" y="6248400"/>
            <a:ext cx="1143000" cy="38014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Arial Rounded MT Bold" panose="020F070403050403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512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What’s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7003497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Receipt Keeper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Manage Receipts easier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Start it with mobile devices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what you’ve spent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Anytime &amp; Anywhere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Store &amp; Share Online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79119" y="3108646"/>
            <a:ext cx="1236281" cy="2030837"/>
            <a:chOff x="7772400" y="3108647"/>
            <a:chExt cx="1065010" cy="1983122"/>
          </a:xfrm>
        </p:grpSpPr>
        <p:pic>
          <p:nvPicPr>
            <p:cNvPr id="4106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62"/>
            <a:stretch/>
          </p:blipFill>
          <p:spPr bwMode="auto">
            <a:xfrm>
              <a:off x="7772400" y="3108647"/>
              <a:ext cx="1065010" cy="198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088" y="3525520"/>
              <a:ext cx="713232" cy="1188720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372042" y="5518666"/>
            <a:ext cx="1499814" cy="1140931"/>
            <a:chOff x="7238999" y="5443662"/>
            <a:chExt cx="1598411" cy="1215935"/>
          </a:xfrm>
        </p:grpSpPr>
        <p:pic>
          <p:nvPicPr>
            <p:cNvPr id="4102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http://4.bp.blogspot.com/-K5NVOq1mgog/VWXwRfcSV1I/AAAAAAAAAPo/UD9g1KtaQyk/s1600/filebox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9" b="12007"/>
          <a:stretch/>
        </p:blipFill>
        <p:spPr bwMode="auto">
          <a:xfrm>
            <a:off x="7258613" y="1678325"/>
            <a:ext cx="1499814" cy="114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4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0924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Android mobile client </a:t>
            </a:r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(SQLite/Tesseract)</a:t>
            </a:r>
            <a:endParaRPr lang="en-CA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TurtleIO web server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Node.js as Back-End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LoopBack framework (REST API)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mongoDB </a:t>
            </a:r>
            <a:r>
              <a:rPr lang="en-CA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(mLab)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AngularJS, JavaScript, jQuery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HTML5, CSS3, Bootstrap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000" dirty="0"/>
              <a:t> GitHub, Heroku</a:t>
            </a:r>
          </a:p>
        </p:txBody>
      </p:sp>
    </p:spTree>
    <p:extLst>
      <p:ext uri="{BB962C8B-B14F-4D97-AF65-F5344CB8AC3E}">
        <p14:creationId xmlns:p14="http://schemas.microsoft.com/office/powerpoint/2010/main" val="345704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490260"/>
            <a:ext cx="2096840" cy="1650547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2" name="Picture 14" descr="http://www.firmoptions.com/wp-content/uploads/2012/08/DCR_CRRep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96208"/>
            <a:ext cx="1777327" cy="11589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92430" y="4630287"/>
            <a:ext cx="1905003" cy="1449164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3630193" y="4424113"/>
            <a:ext cx="2378974" cy="16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receiptmate.net/images/info-img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23" y="1524000"/>
            <a:ext cx="2042177" cy="2042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3048000" y="2143721"/>
            <a:ext cx="521314" cy="5792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/>
          <p:cNvSpPr/>
          <p:nvPr/>
        </p:nvSpPr>
        <p:spPr>
          <a:xfrm>
            <a:off x="5803286" y="2143721"/>
            <a:ext cx="521314" cy="57923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row: Right 17"/>
          <p:cNvSpPr/>
          <p:nvPr/>
        </p:nvSpPr>
        <p:spPr>
          <a:xfrm rot="5400000">
            <a:off x="6811433" y="3856569"/>
            <a:ext cx="533398" cy="59266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/>
          <p:cNvSpPr/>
          <p:nvPr/>
        </p:nvSpPr>
        <p:spPr>
          <a:xfrm rot="10800000">
            <a:off x="6096001" y="5284855"/>
            <a:ext cx="533399" cy="59266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Right 20"/>
          <p:cNvSpPr/>
          <p:nvPr/>
        </p:nvSpPr>
        <p:spPr>
          <a:xfrm rot="10800000">
            <a:off x="2861689" y="5284856"/>
            <a:ext cx="533399" cy="59266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60" name="Picture 12" descr="https://cdn1.iconfinder.com/data/icons/healthcare-and-medicine-simplicity/512/test_medical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22" y="3408461"/>
            <a:ext cx="1042311" cy="10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2965" y="6136957"/>
            <a:ext cx="2127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export files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7704" y="3092757"/>
            <a:ext cx="15165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3890" y="3515321"/>
            <a:ext cx="1667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64890" y="6136957"/>
            <a:ext cx="22047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status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34200" y="2667000"/>
            <a:ext cx="97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31128" y="6136957"/>
            <a:ext cx="3352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anytime/ anywhere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44256" y="3424535"/>
            <a:ext cx="107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check</a:t>
            </a:r>
          </a:p>
        </p:txBody>
      </p:sp>
      <p:pic>
        <p:nvPicPr>
          <p:cNvPr id="2070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6" y="3958863"/>
            <a:ext cx="930499" cy="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6" y="1785753"/>
            <a:ext cx="2178871" cy="1301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2594" y="1484662"/>
            <a:ext cx="942052" cy="1368522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42" y="3970004"/>
            <a:ext cx="930498" cy="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478" y="5182331"/>
            <a:ext cx="1374092" cy="913669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360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4419600" cy="4343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Problem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Solution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Technologies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Methodologies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200" y="1600200"/>
            <a:ext cx="4114800" cy="43434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defTabSz="91439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1pPr>
            <a:lvl2pPr marL="384046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2pPr>
            <a:lvl3pPr marL="566925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3pPr>
            <a:lvl4pPr marL="749804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4pPr>
            <a:lvl5pPr marL="932683" indent="-182879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defRPr>
            </a:lvl5pPr>
            <a:lvl6pPr marL="1099994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299992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499991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699990" indent="-228598" defTabSz="91439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Features 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(Mobile)</a:t>
            </a:r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Features 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(Web)</a:t>
            </a:r>
            <a:endParaRPr lang="en-CA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Future plan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CA" sz="3600" dirty="0"/>
              <a:t> Conclusion </a:t>
            </a:r>
            <a:endParaRPr lang="en-US" sz="36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343400" y="1752600"/>
            <a:ext cx="0" cy="3733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64682"/>
            <a:ext cx="838200" cy="8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Forget stuff bought</a:t>
            </a:r>
            <a:endParaRPr lang="en-CA" sz="32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Tracking all of this is a handful</a:t>
            </a:r>
            <a:endParaRPr lang="en-CA" sz="32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627892" y="1666270"/>
            <a:ext cx="1264993" cy="1153130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625660" y="3496831"/>
            <a:ext cx="1269457" cy="115136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24" y="5323413"/>
            <a:ext cx="1077387" cy="10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59886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&amp;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36129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34775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15326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07573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18714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25692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163" y="1638769"/>
            <a:ext cx="1800000" cy="180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57" y="4947968"/>
            <a:ext cx="1258063" cy="12580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7700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24600"/>
            <a:ext cx="1800000" cy="18000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5316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43200" y="531536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17870" y="1800299"/>
            <a:ext cx="1244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Scan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828800"/>
            <a:ext cx="153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Rounded MT Bold" panose="020F0704030504030204" pitchFamily="34" charset="0"/>
              </a:rPr>
              <a:t>Output </a:t>
            </a:r>
          </a:p>
          <a:p>
            <a:r>
              <a:rPr lang="en-US" sz="2400" dirty="0"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86864" y="3537321"/>
            <a:ext cx="15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400" dirty="0"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41051" y="5405423"/>
            <a:ext cx="164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07338" y="5447861"/>
            <a:ext cx="1600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expenses</a:t>
            </a:r>
          </a:p>
        </p:txBody>
      </p:sp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90" y="2501821"/>
            <a:ext cx="3114315" cy="311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61" y="2138116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53" y="2869727"/>
            <a:ext cx="831576" cy="974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02" y="2138116"/>
            <a:ext cx="720000" cy="72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24" y="5725449"/>
            <a:ext cx="720000" cy="72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725449"/>
            <a:ext cx="720000" cy="72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6" y="5055960"/>
            <a:ext cx="720000" cy="7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1" y="1676400"/>
            <a:ext cx="821716" cy="821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3464017"/>
            <a:ext cx="720000" cy="72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3464017"/>
            <a:ext cx="720000" cy="72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4315009"/>
            <a:ext cx="720000" cy="72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77" y="1727258"/>
            <a:ext cx="720000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47" y="1727258"/>
            <a:ext cx="720000" cy="72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9" y="2568981"/>
            <a:ext cx="720000" cy="72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2568981"/>
            <a:ext cx="720000" cy="72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40" y="1701270"/>
            <a:ext cx="771977" cy="7719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0" y="4315009"/>
            <a:ext cx="720000" cy="72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475720" y="2996414"/>
            <a:ext cx="698282" cy="799003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2" y="5166001"/>
            <a:ext cx="1389489" cy="138948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56" y="5029200"/>
            <a:ext cx="1339507" cy="13395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207" y="2056877"/>
            <a:ext cx="697129" cy="69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092438" cy="5105400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Development </a:t>
            </a:r>
            <a:r>
              <a:rPr lang="en-US" sz="2800" dirty="0" smtClean="0"/>
              <a:t>&amp; </a:t>
            </a:r>
            <a:r>
              <a:rPr lang="en-US" sz="2800" dirty="0"/>
              <a:t>Team </a:t>
            </a:r>
            <a:r>
              <a:rPr lang="en-US" sz="2800" dirty="0" smtClean="0"/>
              <a:t>Rules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 smtClean="0"/>
              <a:t>Agile </a:t>
            </a:r>
            <a:r>
              <a:rPr lang="en-US" sz="2800" dirty="0"/>
              <a:t>Unified Process with 2 week iteration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Coding Standards to follow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Source Control &amp; Change Management 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3 GitHub repositories 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Master and branching out from dev_prod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Wiki to keep track of outcome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Issues tracking to assign fixes or tasks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800" dirty="0"/>
              <a:t>Communication</a:t>
            </a:r>
          </a:p>
          <a:p>
            <a:pPr lvl="1">
              <a:buClr>
                <a:schemeClr val="tx1"/>
              </a:buClr>
              <a:buFont typeface="Arial" charset="0"/>
              <a:buChar char="•"/>
            </a:pPr>
            <a:r>
              <a:rPr lang="en-US" sz="2800" dirty="0"/>
              <a:t>Slack and regular meetings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03" y="2895600"/>
            <a:ext cx="723600" cy="72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03" y="5486400"/>
            <a:ext cx="723600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/>
          <p:cNvCxnSpPr/>
          <p:nvPr/>
        </p:nvCxnSpPr>
        <p:spPr>
          <a:xfrm>
            <a:off x="1371600" y="4972634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Technical Diagrams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839" y="1447801"/>
            <a:ext cx="1496961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1447800"/>
            <a:ext cx="16002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739878" y="3714136"/>
            <a:ext cx="1469922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856" y="5194612"/>
            <a:ext cx="16764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581400" y="3850875"/>
            <a:ext cx="16002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5425" y="1465061"/>
            <a:ext cx="1678975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8648" y="5638800"/>
            <a:ext cx="2030361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2839" y="1981200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94736" y="2132474"/>
            <a:ext cx="1143000" cy="690302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856" y="3048000"/>
            <a:ext cx="1676400" cy="53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dirty="0">
                <a:latin typeface="Arial Black" panose="020B0A04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581400" y="1981200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33800" y="2132474"/>
            <a:ext cx="1143000" cy="69030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856" y="3581401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008256" y="3732674"/>
            <a:ext cx="1143000" cy="152400"/>
            <a:chOff x="1066800" y="4419600"/>
            <a:chExt cx="1143000" cy="152400"/>
          </a:xfrm>
        </p:grpSpPr>
        <p:sp>
          <p:nvSpPr>
            <p:cNvPr id="56" name="Rectangle 55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008256" y="4001625"/>
            <a:ext cx="1143000" cy="152400"/>
            <a:chOff x="1066800" y="4419600"/>
            <a:chExt cx="1143000" cy="152400"/>
          </a:xfrm>
        </p:grpSpPr>
        <p:sp>
          <p:nvSpPr>
            <p:cNvPr id="54" name="Rectangle 53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6855856" y="5728012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7008256" y="5879285"/>
            <a:ext cx="1143000" cy="152400"/>
            <a:chOff x="1066800" y="4419600"/>
            <a:chExt cx="1143000" cy="152400"/>
          </a:xfrm>
        </p:grpSpPr>
        <p:sp>
          <p:nvSpPr>
            <p:cNvPr id="71" name="Rectangle 70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08256" y="6148236"/>
            <a:ext cx="1143000" cy="152400"/>
            <a:chOff x="1066800" y="4419600"/>
            <a:chExt cx="1143000" cy="152400"/>
          </a:xfrm>
        </p:grpSpPr>
        <p:sp>
          <p:nvSpPr>
            <p:cNvPr id="74" name="Rectangle 73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6855425" y="1981200"/>
            <a:ext cx="16764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003223" y="2135187"/>
            <a:ext cx="1143000" cy="152400"/>
            <a:chOff x="1066800" y="4419600"/>
            <a:chExt cx="1143000" cy="152400"/>
          </a:xfrm>
        </p:grpSpPr>
        <p:sp>
          <p:nvSpPr>
            <p:cNvPr id="78" name="Rectangle 77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003223" y="2404138"/>
            <a:ext cx="1143000" cy="152400"/>
            <a:chOff x="1066800" y="4419600"/>
            <a:chExt cx="1143000" cy="152400"/>
          </a:xfrm>
        </p:grpSpPr>
        <p:sp>
          <p:nvSpPr>
            <p:cNvPr id="81" name="Rectangle 80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3581400" y="4376076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733800" y="4527349"/>
            <a:ext cx="1143000" cy="152400"/>
            <a:chOff x="1066800" y="4419600"/>
            <a:chExt cx="1143000" cy="152400"/>
          </a:xfrm>
        </p:grpSpPr>
        <p:sp>
          <p:nvSpPr>
            <p:cNvPr id="85" name="Rectangle 84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733800" y="4796300"/>
            <a:ext cx="1143000" cy="152400"/>
            <a:chOff x="1066800" y="4419600"/>
            <a:chExt cx="1143000" cy="152400"/>
          </a:xfrm>
        </p:grpSpPr>
        <p:sp>
          <p:nvSpPr>
            <p:cNvPr id="88" name="Rectangle 87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739878" y="4243310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92278" y="4394583"/>
            <a:ext cx="1143000" cy="152400"/>
            <a:chOff x="1066800" y="4419600"/>
            <a:chExt cx="1143000" cy="152400"/>
          </a:xfrm>
        </p:grpSpPr>
        <p:sp>
          <p:nvSpPr>
            <p:cNvPr id="92" name="Rectangle 91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92278" y="4663534"/>
            <a:ext cx="1143000" cy="152400"/>
            <a:chOff x="1066800" y="4419600"/>
            <a:chExt cx="1143000" cy="152400"/>
          </a:xfrm>
        </p:grpSpPr>
        <p:sp>
          <p:nvSpPr>
            <p:cNvPr id="95" name="Rectangle 94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738647" y="6170775"/>
            <a:ext cx="2030361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891048" y="6322048"/>
            <a:ext cx="1143000" cy="152400"/>
            <a:chOff x="1066800" y="4419600"/>
            <a:chExt cx="1143000" cy="152400"/>
          </a:xfrm>
        </p:grpSpPr>
        <p:sp>
          <p:nvSpPr>
            <p:cNvPr id="99" name="Rectangle 98"/>
            <p:cNvSpPr/>
            <p:nvPr/>
          </p:nvSpPr>
          <p:spPr>
            <a:xfrm>
              <a:off x="1066800" y="4419600"/>
              <a:ext cx="11430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19200" y="4419600"/>
              <a:ext cx="1524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209800" y="2209801"/>
            <a:ext cx="1371600" cy="152400"/>
            <a:chOff x="2209800" y="2209801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76221" y="2153213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08" name="Straight Connector 107"/>
          <p:cNvCxnSpPr/>
          <p:nvPr/>
        </p:nvCxnSpPr>
        <p:spPr>
          <a:xfrm flipV="1">
            <a:off x="5366968" y="2295269"/>
            <a:ext cx="1491032" cy="11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Diamond 108"/>
          <p:cNvSpPr/>
          <p:nvPr/>
        </p:nvSpPr>
        <p:spPr>
          <a:xfrm rot="16200000">
            <a:off x="5280989" y="2153212"/>
            <a:ext cx="152400" cy="265576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2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87559" y="177855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153356" y="1768719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269332" y="177855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7275" y="1768719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783" y="1798215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181600" y="2477626"/>
            <a:ext cx="1674256" cy="1468437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58012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381500" y="2974051"/>
            <a:ext cx="0" cy="8768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746209" y="2974051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746209" y="3468469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914" y="4301882"/>
            <a:ext cx="0" cy="87682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623" y="4301882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623" y="4796300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447800" y="5150325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1392210" y="298895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468410" y="3166646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04" name="Rectangle 103">
            <a:hlinkClick r:id="rId3" action="ppaction://hlinksldjump"/>
          </p:cNvPr>
          <p:cNvSpPr/>
          <p:nvPr/>
        </p:nvSpPr>
        <p:spPr>
          <a:xfrm>
            <a:off x="4126332" y="6247621"/>
            <a:ext cx="1143000" cy="380146"/>
          </a:xfrm>
          <a:prstGeom prst="rect">
            <a:avLst/>
          </a:prstGeom>
          <a:ln w="31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Arial Rounded MT Bold" panose="020F0704030504030204" pitchFamily="3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4373</TotalTime>
  <Words>661</Words>
  <Application>Microsoft Macintosh PowerPoint</Application>
  <PresentationFormat>On-screen Show (4:3)</PresentationFormat>
  <Paragraphs>210</Paragraphs>
  <Slides>27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Black</vt:lpstr>
      <vt:lpstr>Arial Narrow</vt:lpstr>
      <vt:lpstr>Arial Rounded MT Bold</vt:lpstr>
      <vt:lpstr>Calibri</vt:lpstr>
      <vt:lpstr>Calibri Light</vt:lpstr>
      <vt:lpstr>Arial</vt:lpstr>
      <vt:lpstr>Retrospect</vt:lpstr>
      <vt:lpstr>Receipt Keeper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Technical Diagrams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Features (screenshots)</vt:lpstr>
      <vt:lpstr>Future Plans</vt:lpstr>
      <vt:lpstr>Conclusion</vt:lpstr>
      <vt:lpstr>Team members</vt:lpstr>
      <vt:lpstr>PowerPoint Presentation</vt:lpstr>
      <vt:lpstr>Diagrams (Details)</vt:lpstr>
      <vt:lpstr>What’s it?</vt:lpstr>
      <vt:lpstr>Methodologies</vt:lpstr>
      <vt:lpstr>Work 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 PItch Deck</dc:title>
  <dc:creator>Sung Joe Kim</dc:creator>
  <cp:lastModifiedBy>Hassan Nahhal</cp:lastModifiedBy>
  <cp:revision>901</cp:revision>
  <dcterms:created xsi:type="dcterms:W3CDTF">2006-08-16T00:00:00Z</dcterms:created>
  <dcterms:modified xsi:type="dcterms:W3CDTF">2016-08-09T04:35:48Z</dcterms:modified>
</cp:coreProperties>
</file>